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370ed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370ed8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8c370ed8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25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7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trn@b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4008" y="356616"/>
            <a:ext cx="8604504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800" dirty="0"/>
              <a:t>An Evaluation of Methods for Handling Missing Data in </a:t>
            </a:r>
            <a:br>
              <a:rPr lang="en-US" sz="4800" dirty="0"/>
            </a:br>
            <a:r>
              <a:rPr lang="en-US" sz="4800" dirty="0"/>
              <a:t>Randomized Controlled Trials with</a:t>
            </a:r>
            <a:br>
              <a:rPr lang="en-US" sz="4800" dirty="0"/>
            </a:br>
            <a:r>
              <a:rPr lang="en-US" sz="4800" dirty="0"/>
              <a:t>Omitted Moderation Effects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420624" y="4593336"/>
            <a:ext cx="82478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</a:rPr>
              <a:t>Student: Elizabeth Pauley, University of Rhode Island epauley@uri.edu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</a:rPr>
              <a:t>Mentor: Katia </a:t>
            </a:r>
            <a:r>
              <a:rPr lang="en-US" sz="2000" dirty="0" err="1">
                <a:solidFill>
                  <a:schemeClr val="tx1"/>
                </a:solidFill>
              </a:rPr>
              <a:t>Bulekova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boston</a:t>
            </a:r>
            <a:r>
              <a:rPr lang="en-US" sz="2000" dirty="0">
                <a:solidFill>
                  <a:schemeClr val="tx1"/>
                </a:solidFill>
              </a:rPr>
              <a:t> university,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ktrn@bu.edu</a:t>
            </a:r>
            <a:endParaRPr lang="en-US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</a:rPr>
              <a:t>Researcher: Manshu Yang, University of Rhode Island </a:t>
            </a:r>
            <a:r>
              <a:rPr lang="en-US" sz="2000" dirty="0" err="1">
                <a:solidFill>
                  <a:schemeClr val="tx1"/>
                </a:solidFill>
              </a:rPr>
              <a:t>myang@uri.ed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chemeClr val="tx1"/>
                </a:solidFill>
              </a:rPr>
              <a:t>April 19, 2024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13816" y="66150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800" dirty="0"/>
              <a:t>Methods for Missing Data in </a:t>
            </a:r>
            <a:br>
              <a:rPr lang="en-US" sz="4800" dirty="0"/>
            </a:br>
            <a:r>
              <a:rPr lang="en-US" sz="4800" dirty="0"/>
              <a:t>RCTs w/OMEs</a:t>
            </a:r>
            <a:br>
              <a:rPr lang="en-US" sz="4800" dirty="0"/>
            </a:b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400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Compare methods (IPW, MI-CE, MI-JM, LD &amp; CD) via Monte Carlo Simulation using Unity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400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Evaluate Relative Bias and Type I Error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idx="1"/>
          </p:nvPr>
        </p:nvSpPr>
        <p:spPr>
          <a:xfrm>
            <a:off x="822959" y="1746504"/>
            <a:ext cx="7543801" cy="412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400"/>
              <a:buChar char="•"/>
            </a:pPr>
            <a:r>
              <a:rPr lang="en-US" sz="4400" dirty="0"/>
              <a:t>Goals</a:t>
            </a:r>
            <a:endParaRPr sz="32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Expand working knowledge of HPC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Expand knowledge of Monte Carlo Simulation Studies</a:t>
            </a:r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Determine recommended method based on results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EC4C84B5-5D9C-955A-0D24-0C5DA1479DAE}"/>
              </a:ext>
            </a:extLst>
          </p:cNvPr>
          <p:cNvSpPr txBox="1">
            <a:spLocks/>
          </p:cNvSpPr>
          <p:nvPr/>
        </p:nvSpPr>
        <p:spPr>
          <a:xfrm>
            <a:off x="813816" y="66150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Methods for Missing Data in </a:t>
            </a:r>
            <a:br>
              <a:rPr lang="en-US" dirty="0"/>
            </a:br>
            <a:r>
              <a:rPr lang="en-US" dirty="0"/>
              <a:t>RCTs w/OMEs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400"/>
              <a:buChar char="•"/>
            </a:pPr>
            <a:r>
              <a:rPr lang="en-US" sz="4400" dirty="0"/>
              <a:t>Timeframe</a:t>
            </a:r>
            <a:endParaRPr sz="32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r>
              <a:rPr lang="en-US" sz="4000" dirty="0"/>
              <a:t>October 2023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r>
              <a:rPr lang="en-US" sz="4000" dirty="0"/>
              <a:t>April 2024</a:t>
            </a:r>
            <a:endParaRPr dirty="0"/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66F347AC-87FF-65F6-C2D2-F7B578402584}"/>
              </a:ext>
            </a:extLst>
          </p:cNvPr>
          <p:cNvSpPr txBox="1">
            <a:spLocks/>
          </p:cNvSpPr>
          <p:nvPr/>
        </p:nvSpPr>
        <p:spPr>
          <a:xfrm>
            <a:off x="813816" y="66150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Methods for Missing Data in </a:t>
            </a:r>
            <a:br>
              <a:rPr lang="en-US" dirty="0"/>
            </a:br>
            <a:r>
              <a:rPr lang="en-US" dirty="0"/>
              <a:t>RCTs w/OMEs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idx="1"/>
          </p:nvPr>
        </p:nvSpPr>
        <p:spPr>
          <a:xfrm>
            <a:off x="800099" y="1763438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400"/>
              <a:buChar char="•"/>
            </a:pPr>
            <a:r>
              <a:rPr lang="en-US" sz="4400" dirty="0"/>
              <a:t>What we accomplished</a:t>
            </a:r>
            <a:endParaRPr dirty="0"/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Improved code efficiency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Obtained results from HPC &amp; compiled multiple arrays for analysis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1" indent="-742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Draft of manuscript in progress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862150" y="2416100"/>
            <a:ext cx="7344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16EA6875-DA38-C016-1713-0A02507D0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3816" y="66150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800" dirty="0"/>
              <a:t>Methods for Missing Data in </a:t>
            </a:r>
            <a:br>
              <a:rPr lang="en-US" sz="4800" dirty="0"/>
            </a:br>
            <a:r>
              <a:rPr lang="en-US" sz="4800" dirty="0"/>
              <a:t>RCTs w/OMEs</a:t>
            </a:r>
            <a:br>
              <a:rPr lang="en-US" sz="4800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27E9-77AB-1B37-B52D-48C597FC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Efficiency Improvements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ADA47-6326-5E9D-7DFF-96F30219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944366"/>
            <a:ext cx="6572588" cy="313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F9E9-ACB8-F22E-939E-888BA71D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910948"/>
            <a:ext cx="5143764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D170-5FE0-9774-B3BA-319FB3BC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B5ACB65B-DADD-9861-AFAF-FA67E8D27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0100" y="1658440"/>
            <a:ext cx="7543800" cy="2514600"/>
          </a:xfrm>
        </p:spPr>
      </p:pic>
      <p:pic>
        <p:nvPicPr>
          <p:cNvPr id="8" name="Picture 7" descr="A grap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13D3AA7F-2D1B-F680-2862-679713E9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173040"/>
            <a:ext cx="7543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8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idx="1"/>
          </p:nvPr>
        </p:nvSpPr>
        <p:spPr>
          <a:xfrm>
            <a:off x="822959" y="1845734"/>
            <a:ext cx="7543801" cy="4427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r>
              <a:rPr lang="en-US" sz="4000" dirty="0"/>
              <a:t>R versioning on local machine &amp; HPC</a:t>
            </a:r>
            <a:endParaRPr dirty="0"/>
          </a:p>
          <a:p>
            <a:pPr marL="74295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r>
              <a:rPr lang="en-US" sz="4000" dirty="0"/>
              <a:t>Run time limitations in HPC environment</a:t>
            </a:r>
          </a:p>
          <a:p>
            <a:pPr marL="74295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r>
              <a:rPr lang="en-US" sz="4000" dirty="0"/>
              <a:t>Exporting csv files</a:t>
            </a:r>
          </a:p>
          <a:p>
            <a:pPr marL="74295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4000"/>
              <a:buChar char="–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F5F8-908E-D05A-6B2C-AE01EFA1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 &amp;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BD57-DA19-ABF3-AB95-486CE259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r>
              <a:rPr lang="en-US" sz="4000" dirty="0"/>
              <a:t>First manuscript in progress, target 5/2024</a:t>
            </a:r>
          </a:p>
          <a:p>
            <a:r>
              <a:rPr lang="en-US" sz="4000" dirty="0"/>
              <a:t>Submission to Behavioral Health Research Methods</a:t>
            </a:r>
          </a:p>
          <a:p>
            <a:r>
              <a:rPr lang="en-US" sz="4000" dirty="0"/>
              <a:t>Inclusion of code for methods within Appendices of Manuscript</a:t>
            </a:r>
          </a:p>
        </p:txBody>
      </p:sp>
    </p:spTree>
    <p:extLst>
      <p:ext uri="{BB962C8B-B14F-4D97-AF65-F5344CB8AC3E}">
        <p14:creationId xmlns:p14="http://schemas.microsoft.com/office/powerpoint/2010/main" val="38928417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229</Words>
  <Application>Microsoft Office PowerPoint</Application>
  <PresentationFormat>On-screen Show (4:3)</PresentationFormat>
  <Paragraphs>35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An Evaluation of Methods for Handling Missing Data in  Randomized Controlled Trials with Omitted Moderation Effects </vt:lpstr>
      <vt:lpstr>Methods for Missing Data in  RCTs w/OMEs </vt:lpstr>
      <vt:lpstr>PowerPoint Presentation</vt:lpstr>
      <vt:lpstr>PowerPoint Presentation</vt:lpstr>
      <vt:lpstr>Methods for Missing Data in  RCTs w/OMEs </vt:lpstr>
      <vt:lpstr>Code Efficiency Improvements</vt:lpstr>
      <vt:lpstr>Results Summary</vt:lpstr>
      <vt:lpstr>Lessons Learned</vt:lpstr>
      <vt:lpstr>Manuscripts &amp;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Methods for Handling Missing Data in  Randomized Controlled Trials with Omitted Moderation Effects </dc:title>
  <cp:lastModifiedBy>Elizabeth Pauley</cp:lastModifiedBy>
  <cp:revision>4</cp:revision>
  <dcterms:modified xsi:type="dcterms:W3CDTF">2024-04-19T19:32:41Z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2024-04-16T14:43:24Z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d1ee57a8-91ec-44e6-bcf1-56463cfc8d04</vt:lpwstr>
  </property>
  <property fmtid="{D5CDD505-2E9C-101B-9397-08002B2CF9AE}" pid="7" name="MSIP_Label_defa4170-0d19-0005-0004-bc88714345d2_ActionId">
    <vt:lpwstr>4c8c17e4-199e-41c5-89c3-2605f97ee2c8</vt:lpwstr>
  </property>
  <property fmtid="{D5CDD505-2E9C-101B-9397-08002B2CF9AE}" pid="8" name="MSIP_Label_defa4170-0d19-0005-0004-bc88714345d2_ContentBits">
    <vt:lpwstr>0</vt:lpwstr>
  </property>
</Properties>
</file>